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19" r:id="rId2"/>
    <p:sldId id="626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71" d="100"/>
          <a:sy n="71" d="100"/>
        </p:scale>
        <p:origin x="66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9F835-E7A4-B041-EF43-68FE059D87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4CCC118C-69F5-8AA0-95FE-8DD945414EDC}"/>
              </a:ext>
            </a:extLst>
          </p:cNvPr>
          <p:cNvSpPr txBox="1"/>
          <p:nvPr/>
        </p:nvSpPr>
        <p:spPr>
          <a:xfrm>
            <a:off x="3706521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奥行きのある十字矢印</a:t>
            </a:r>
          </a:p>
        </p:txBody>
      </p:sp>
      <p:sp>
        <p:nvSpPr>
          <p:cNvPr id="1109" name="Freeform 77">
            <a:extLst>
              <a:ext uri="{FF2B5EF4-FFF2-40B4-BE49-F238E27FC236}">
                <a16:creationId xmlns:a16="http://schemas.microsoft.com/office/drawing/2014/main" id="{06D45B2A-FB0F-CCEC-2B05-01CD617A3E4C}"/>
              </a:ext>
            </a:extLst>
          </p:cNvPr>
          <p:cNvSpPr>
            <a:spLocks/>
          </p:cNvSpPr>
          <p:nvPr/>
        </p:nvSpPr>
        <p:spPr bwMode="auto">
          <a:xfrm>
            <a:off x="818366" y="807848"/>
            <a:ext cx="2393714" cy="2368356"/>
          </a:xfrm>
          <a:custGeom>
            <a:avLst/>
            <a:gdLst>
              <a:gd name="T0" fmla="*/ 0 w 451"/>
              <a:gd name="T1" fmla="*/ 223 h 447"/>
              <a:gd name="T2" fmla="*/ 46 w 451"/>
              <a:gd name="T3" fmla="*/ 122 h 447"/>
              <a:gd name="T4" fmla="*/ 74 w 451"/>
              <a:gd name="T5" fmla="*/ 173 h 447"/>
              <a:gd name="T6" fmla="*/ 163 w 451"/>
              <a:gd name="T7" fmla="*/ 173 h 447"/>
              <a:gd name="T8" fmla="*/ 147 w 451"/>
              <a:gd name="T9" fmla="*/ 100 h 447"/>
              <a:gd name="T10" fmla="*/ 68 w 451"/>
              <a:gd name="T11" fmla="*/ 100 h 447"/>
              <a:gd name="T12" fmla="*/ 225 w 451"/>
              <a:gd name="T13" fmla="*/ 0 h 447"/>
              <a:gd name="T14" fmla="*/ 382 w 451"/>
              <a:gd name="T15" fmla="*/ 100 h 447"/>
              <a:gd name="T16" fmla="*/ 303 w 451"/>
              <a:gd name="T17" fmla="*/ 100 h 447"/>
              <a:gd name="T18" fmla="*/ 287 w 451"/>
              <a:gd name="T19" fmla="*/ 173 h 447"/>
              <a:gd name="T20" fmla="*/ 377 w 451"/>
              <a:gd name="T21" fmla="*/ 172 h 447"/>
              <a:gd name="T22" fmla="*/ 405 w 451"/>
              <a:gd name="T23" fmla="*/ 122 h 447"/>
              <a:gd name="T24" fmla="*/ 451 w 451"/>
              <a:gd name="T25" fmla="*/ 222 h 447"/>
              <a:gd name="T26" fmla="*/ 294 w 451"/>
              <a:gd name="T27" fmla="*/ 323 h 447"/>
              <a:gd name="T28" fmla="*/ 322 w 451"/>
              <a:gd name="T29" fmla="*/ 273 h 447"/>
              <a:gd name="T30" fmla="*/ 265 w 451"/>
              <a:gd name="T31" fmla="*/ 273 h 447"/>
              <a:gd name="T32" fmla="*/ 248 w 451"/>
              <a:gd name="T33" fmla="*/ 346 h 447"/>
              <a:gd name="T34" fmla="*/ 271 w 451"/>
              <a:gd name="T35" fmla="*/ 346 h 447"/>
              <a:gd name="T36" fmla="*/ 225 w 451"/>
              <a:gd name="T37" fmla="*/ 447 h 447"/>
              <a:gd name="T38" fmla="*/ 180 w 451"/>
              <a:gd name="T39" fmla="*/ 346 h 447"/>
              <a:gd name="T40" fmla="*/ 203 w 451"/>
              <a:gd name="T41" fmla="*/ 346 h 447"/>
              <a:gd name="T42" fmla="*/ 186 w 451"/>
              <a:gd name="T43" fmla="*/ 273 h 447"/>
              <a:gd name="T44" fmla="*/ 129 w 451"/>
              <a:gd name="T45" fmla="*/ 273 h 447"/>
              <a:gd name="T46" fmla="*/ 157 w 451"/>
              <a:gd name="T47" fmla="*/ 324 h 447"/>
              <a:gd name="T48" fmla="*/ 0 w 451"/>
              <a:gd name="T49" fmla="*/ 223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1" h="447">
                <a:moveTo>
                  <a:pt x="0" y="223"/>
                </a:moveTo>
                <a:cubicBezTo>
                  <a:pt x="0" y="189"/>
                  <a:pt x="15" y="156"/>
                  <a:pt x="46" y="122"/>
                </a:cubicBezTo>
                <a:cubicBezTo>
                  <a:pt x="55" y="139"/>
                  <a:pt x="64" y="156"/>
                  <a:pt x="74" y="173"/>
                </a:cubicBezTo>
                <a:cubicBezTo>
                  <a:pt x="103" y="173"/>
                  <a:pt x="133" y="173"/>
                  <a:pt x="163" y="173"/>
                </a:cubicBezTo>
                <a:cubicBezTo>
                  <a:pt x="158" y="149"/>
                  <a:pt x="152" y="124"/>
                  <a:pt x="147" y="100"/>
                </a:cubicBezTo>
                <a:cubicBezTo>
                  <a:pt x="120" y="100"/>
                  <a:pt x="94" y="100"/>
                  <a:pt x="68" y="100"/>
                </a:cubicBezTo>
                <a:cubicBezTo>
                  <a:pt x="105" y="67"/>
                  <a:pt x="157" y="34"/>
                  <a:pt x="225" y="0"/>
                </a:cubicBezTo>
                <a:cubicBezTo>
                  <a:pt x="292" y="33"/>
                  <a:pt x="345" y="67"/>
                  <a:pt x="382" y="100"/>
                </a:cubicBezTo>
                <a:cubicBezTo>
                  <a:pt x="356" y="100"/>
                  <a:pt x="330" y="100"/>
                  <a:pt x="303" y="100"/>
                </a:cubicBezTo>
                <a:cubicBezTo>
                  <a:pt x="298" y="124"/>
                  <a:pt x="293" y="148"/>
                  <a:pt x="287" y="173"/>
                </a:cubicBezTo>
                <a:cubicBezTo>
                  <a:pt x="317" y="172"/>
                  <a:pt x="347" y="172"/>
                  <a:pt x="377" y="172"/>
                </a:cubicBezTo>
                <a:cubicBezTo>
                  <a:pt x="386" y="155"/>
                  <a:pt x="396" y="139"/>
                  <a:pt x="405" y="122"/>
                </a:cubicBezTo>
                <a:cubicBezTo>
                  <a:pt x="435" y="155"/>
                  <a:pt x="451" y="188"/>
                  <a:pt x="451" y="222"/>
                </a:cubicBezTo>
                <a:cubicBezTo>
                  <a:pt x="384" y="256"/>
                  <a:pt x="331" y="289"/>
                  <a:pt x="294" y="323"/>
                </a:cubicBezTo>
                <a:cubicBezTo>
                  <a:pt x="303" y="306"/>
                  <a:pt x="313" y="290"/>
                  <a:pt x="322" y="273"/>
                </a:cubicBezTo>
                <a:cubicBezTo>
                  <a:pt x="303" y="273"/>
                  <a:pt x="284" y="273"/>
                  <a:pt x="265" y="273"/>
                </a:cubicBezTo>
                <a:cubicBezTo>
                  <a:pt x="259" y="297"/>
                  <a:pt x="254" y="321"/>
                  <a:pt x="248" y="346"/>
                </a:cubicBezTo>
                <a:cubicBezTo>
                  <a:pt x="256" y="346"/>
                  <a:pt x="264" y="346"/>
                  <a:pt x="271" y="346"/>
                </a:cubicBezTo>
                <a:cubicBezTo>
                  <a:pt x="241" y="379"/>
                  <a:pt x="225" y="413"/>
                  <a:pt x="225" y="447"/>
                </a:cubicBezTo>
                <a:cubicBezTo>
                  <a:pt x="225" y="413"/>
                  <a:pt x="210" y="380"/>
                  <a:pt x="180" y="346"/>
                </a:cubicBezTo>
                <a:cubicBezTo>
                  <a:pt x="187" y="346"/>
                  <a:pt x="195" y="346"/>
                  <a:pt x="203" y="346"/>
                </a:cubicBezTo>
                <a:cubicBezTo>
                  <a:pt x="197" y="322"/>
                  <a:pt x="192" y="297"/>
                  <a:pt x="186" y="273"/>
                </a:cubicBezTo>
                <a:cubicBezTo>
                  <a:pt x="167" y="273"/>
                  <a:pt x="148" y="273"/>
                  <a:pt x="129" y="273"/>
                </a:cubicBezTo>
                <a:cubicBezTo>
                  <a:pt x="139" y="290"/>
                  <a:pt x="148" y="307"/>
                  <a:pt x="157" y="324"/>
                </a:cubicBezTo>
                <a:cubicBezTo>
                  <a:pt x="120" y="290"/>
                  <a:pt x="68" y="257"/>
                  <a:pt x="0" y="223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1" name="Freeform 79">
            <a:extLst>
              <a:ext uri="{FF2B5EF4-FFF2-40B4-BE49-F238E27FC236}">
                <a16:creationId xmlns:a16="http://schemas.microsoft.com/office/drawing/2014/main" id="{54948748-2091-264D-A5FF-821919D327FC}"/>
              </a:ext>
            </a:extLst>
          </p:cNvPr>
          <p:cNvSpPr>
            <a:spLocks/>
          </p:cNvSpPr>
          <p:nvPr/>
        </p:nvSpPr>
        <p:spPr bwMode="auto">
          <a:xfrm>
            <a:off x="3829891" y="806261"/>
            <a:ext cx="2576284" cy="2368356"/>
          </a:xfrm>
          <a:custGeom>
            <a:avLst/>
            <a:gdLst>
              <a:gd name="T0" fmla="*/ 17 w 485"/>
              <a:gd name="T1" fmla="*/ 223 h 447"/>
              <a:gd name="T2" fmla="*/ 5 w 485"/>
              <a:gd name="T3" fmla="*/ 122 h 447"/>
              <a:gd name="T4" fmla="*/ 60 w 485"/>
              <a:gd name="T5" fmla="*/ 197 h 447"/>
              <a:gd name="T6" fmla="*/ 213 w 485"/>
              <a:gd name="T7" fmla="*/ 197 h 447"/>
              <a:gd name="T8" fmla="*/ 197 w 485"/>
              <a:gd name="T9" fmla="*/ 61 h 447"/>
              <a:gd name="T10" fmla="*/ 67 w 485"/>
              <a:gd name="T11" fmla="*/ 61 h 447"/>
              <a:gd name="T12" fmla="*/ 241 w 485"/>
              <a:gd name="T13" fmla="*/ 0 h 447"/>
              <a:gd name="T14" fmla="*/ 416 w 485"/>
              <a:gd name="T15" fmla="*/ 60 h 447"/>
              <a:gd name="T16" fmla="*/ 286 w 485"/>
              <a:gd name="T17" fmla="*/ 61 h 447"/>
              <a:gd name="T18" fmla="*/ 271 w 485"/>
              <a:gd name="T19" fmla="*/ 197 h 447"/>
              <a:gd name="T20" fmla="*/ 425 w 485"/>
              <a:gd name="T21" fmla="*/ 197 h 447"/>
              <a:gd name="T22" fmla="*/ 479 w 485"/>
              <a:gd name="T23" fmla="*/ 122 h 447"/>
              <a:gd name="T24" fmla="*/ 468 w 485"/>
              <a:gd name="T25" fmla="*/ 222 h 447"/>
              <a:gd name="T26" fmla="*/ 333 w 485"/>
              <a:gd name="T27" fmla="*/ 323 h 447"/>
              <a:gd name="T28" fmla="*/ 388 w 485"/>
              <a:gd name="T29" fmla="*/ 248 h 447"/>
              <a:gd name="T30" fmla="*/ 265 w 485"/>
              <a:gd name="T31" fmla="*/ 248 h 447"/>
              <a:gd name="T32" fmla="*/ 250 w 485"/>
              <a:gd name="T33" fmla="*/ 385 h 447"/>
              <a:gd name="T34" fmla="*/ 270 w 485"/>
              <a:gd name="T35" fmla="*/ 385 h 447"/>
              <a:gd name="T36" fmla="*/ 242 w 485"/>
              <a:gd name="T37" fmla="*/ 447 h 447"/>
              <a:gd name="T38" fmla="*/ 215 w 485"/>
              <a:gd name="T39" fmla="*/ 386 h 447"/>
              <a:gd name="T40" fmla="*/ 235 w 485"/>
              <a:gd name="T41" fmla="*/ 385 h 447"/>
              <a:gd name="T42" fmla="*/ 219 w 485"/>
              <a:gd name="T43" fmla="*/ 249 h 447"/>
              <a:gd name="T44" fmla="*/ 97 w 485"/>
              <a:gd name="T45" fmla="*/ 249 h 447"/>
              <a:gd name="T46" fmla="*/ 152 w 485"/>
              <a:gd name="T47" fmla="*/ 324 h 447"/>
              <a:gd name="T48" fmla="*/ 17 w 485"/>
              <a:gd name="T49" fmla="*/ 223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5" h="447">
                <a:moveTo>
                  <a:pt x="17" y="223"/>
                </a:moveTo>
                <a:cubicBezTo>
                  <a:pt x="4" y="189"/>
                  <a:pt x="0" y="156"/>
                  <a:pt x="5" y="122"/>
                </a:cubicBezTo>
                <a:cubicBezTo>
                  <a:pt x="23" y="147"/>
                  <a:pt x="42" y="172"/>
                  <a:pt x="60" y="197"/>
                </a:cubicBezTo>
                <a:cubicBezTo>
                  <a:pt x="111" y="197"/>
                  <a:pt x="162" y="197"/>
                  <a:pt x="213" y="197"/>
                </a:cubicBezTo>
                <a:cubicBezTo>
                  <a:pt x="208" y="152"/>
                  <a:pt x="203" y="106"/>
                  <a:pt x="197" y="61"/>
                </a:cubicBezTo>
                <a:cubicBezTo>
                  <a:pt x="154" y="61"/>
                  <a:pt x="111" y="61"/>
                  <a:pt x="67" y="61"/>
                </a:cubicBezTo>
                <a:cubicBezTo>
                  <a:pt x="116" y="41"/>
                  <a:pt x="174" y="20"/>
                  <a:pt x="241" y="0"/>
                </a:cubicBezTo>
                <a:cubicBezTo>
                  <a:pt x="309" y="20"/>
                  <a:pt x="367" y="40"/>
                  <a:pt x="416" y="60"/>
                </a:cubicBezTo>
                <a:cubicBezTo>
                  <a:pt x="373" y="61"/>
                  <a:pt x="330" y="61"/>
                  <a:pt x="286" y="61"/>
                </a:cubicBezTo>
                <a:cubicBezTo>
                  <a:pt x="281" y="106"/>
                  <a:pt x="276" y="152"/>
                  <a:pt x="271" y="197"/>
                </a:cubicBezTo>
                <a:cubicBezTo>
                  <a:pt x="322" y="197"/>
                  <a:pt x="374" y="197"/>
                  <a:pt x="425" y="197"/>
                </a:cubicBezTo>
                <a:cubicBezTo>
                  <a:pt x="443" y="172"/>
                  <a:pt x="461" y="147"/>
                  <a:pt x="479" y="122"/>
                </a:cubicBezTo>
                <a:cubicBezTo>
                  <a:pt x="485" y="155"/>
                  <a:pt x="481" y="188"/>
                  <a:pt x="468" y="222"/>
                </a:cubicBezTo>
                <a:cubicBezTo>
                  <a:pt x="414" y="256"/>
                  <a:pt x="369" y="289"/>
                  <a:pt x="333" y="323"/>
                </a:cubicBezTo>
                <a:cubicBezTo>
                  <a:pt x="351" y="298"/>
                  <a:pt x="370" y="273"/>
                  <a:pt x="388" y="248"/>
                </a:cubicBezTo>
                <a:cubicBezTo>
                  <a:pt x="347" y="248"/>
                  <a:pt x="306" y="248"/>
                  <a:pt x="265" y="248"/>
                </a:cubicBezTo>
                <a:cubicBezTo>
                  <a:pt x="260" y="294"/>
                  <a:pt x="255" y="340"/>
                  <a:pt x="250" y="385"/>
                </a:cubicBezTo>
                <a:cubicBezTo>
                  <a:pt x="256" y="385"/>
                  <a:pt x="263" y="385"/>
                  <a:pt x="270" y="385"/>
                </a:cubicBezTo>
                <a:cubicBezTo>
                  <a:pt x="252" y="406"/>
                  <a:pt x="242" y="426"/>
                  <a:pt x="242" y="447"/>
                </a:cubicBezTo>
                <a:cubicBezTo>
                  <a:pt x="242" y="426"/>
                  <a:pt x="233" y="406"/>
                  <a:pt x="215" y="386"/>
                </a:cubicBezTo>
                <a:cubicBezTo>
                  <a:pt x="222" y="386"/>
                  <a:pt x="228" y="385"/>
                  <a:pt x="235" y="385"/>
                </a:cubicBezTo>
                <a:cubicBezTo>
                  <a:pt x="230" y="340"/>
                  <a:pt x="225" y="294"/>
                  <a:pt x="219" y="249"/>
                </a:cubicBezTo>
                <a:cubicBezTo>
                  <a:pt x="179" y="249"/>
                  <a:pt x="138" y="249"/>
                  <a:pt x="97" y="249"/>
                </a:cubicBezTo>
                <a:cubicBezTo>
                  <a:pt x="116" y="274"/>
                  <a:pt x="134" y="299"/>
                  <a:pt x="152" y="324"/>
                </a:cubicBezTo>
                <a:cubicBezTo>
                  <a:pt x="117" y="290"/>
                  <a:pt x="71" y="256"/>
                  <a:pt x="17" y="223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3" name="Freeform 81">
            <a:extLst>
              <a:ext uri="{FF2B5EF4-FFF2-40B4-BE49-F238E27FC236}">
                <a16:creationId xmlns:a16="http://schemas.microsoft.com/office/drawing/2014/main" id="{0C281CAA-D2DC-7F29-7E13-0E8215B07053}"/>
              </a:ext>
            </a:extLst>
          </p:cNvPr>
          <p:cNvSpPr>
            <a:spLocks/>
          </p:cNvSpPr>
          <p:nvPr/>
        </p:nvSpPr>
        <p:spPr bwMode="auto">
          <a:xfrm>
            <a:off x="7005661" y="804672"/>
            <a:ext cx="2414000" cy="2368358"/>
          </a:xfrm>
          <a:custGeom>
            <a:avLst/>
            <a:gdLst>
              <a:gd name="T0" fmla="*/ 2 w 455"/>
              <a:gd name="T1" fmla="*/ 223 h 447"/>
              <a:gd name="T2" fmla="*/ 14 w 455"/>
              <a:gd name="T3" fmla="*/ 155 h 447"/>
              <a:gd name="T4" fmla="*/ 48 w 455"/>
              <a:gd name="T5" fmla="*/ 202 h 447"/>
              <a:gd name="T6" fmla="*/ 204 w 455"/>
              <a:gd name="T7" fmla="*/ 202 h 447"/>
              <a:gd name="T8" fmla="*/ 190 w 455"/>
              <a:gd name="T9" fmla="*/ 61 h 447"/>
              <a:gd name="T10" fmla="*/ 109 w 455"/>
              <a:gd name="T11" fmla="*/ 61 h 447"/>
              <a:gd name="T12" fmla="*/ 226 w 455"/>
              <a:gd name="T13" fmla="*/ 0 h 447"/>
              <a:gd name="T14" fmla="*/ 344 w 455"/>
              <a:gd name="T15" fmla="*/ 61 h 447"/>
              <a:gd name="T16" fmla="*/ 262 w 455"/>
              <a:gd name="T17" fmla="*/ 61 h 447"/>
              <a:gd name="T18" fmla="*/ 250 w 455"/>
              <a:gd name="T19" fmla="*/ 202 h 447"/>
              <a:gd name="T20" fmla="*/ 406 w 455"/>
              <a:gd name="T21" fmla="*/ 201 h 447"/>
              <a:gd name="T22" fmla="*/ 440 w 455"/>
              <a:gd name="T23" fmla="*/ 154 h 447"/>
              <a:gd name="T24" fmla="*/ 453 w 455"/>
              <a:gd name="T25" fmla="*/ 222 h 447"/>
              <a:gd name="T26" fmla="*/ 342 w 455"/>
              <a:gd name="T27" fmla="*/ 290 h 447"/>
              <a:gd name="T28" fmla="*/ 376 w 455"/>
              <a:gd name="T29" fmla="*/ 243 h 447"/>
              <a:gd name="T30" fmla="*/ 246 w 455"/>
              <a:gd name="T31" fmla="*/ 243 h 447"/>
              <a:gd name="T32" fmla="*/ 233 w 455"/>
              <a:gd name="T33" fmla="*/ 385 h 447"/>
              <a:gd name="T34" fmla="*/ 246 w 455"/>
              <a:gd name="T35" fmla="*/ 385 h 447"/>
              <a:gd name="T36" fmla="*/ 227 w 455"/>
              <a:gd name="T37" fmla="*/ 447 h 447"/>
              <a:gd name="T38" fmla="*/ 208 w 455"/>
              <a:gd name="T39" fmla="*/ 385 h 447"/>
              <a:gd name="T40" fmla="*/ 221 w 455"/>
              <a:gd name="T41" fmla="*/ 385 h 447"/>
              <a:gd name="T42" fmla="*/ 208 w 455"/>
              <a:gd name="T43" fmla="*/ 244 h 447"/>
              <a:gd name="T44" fmla="*/ 78 w 455"/>
              <a:gd name="T45" fmla="*/ 244 h 447"/>
              <a:gd name="T46" fmla="*/ 113 w 455"/>
              <a:gd name="T47" fmla="*/ 291 h 447"/>
              <a:gd name="T48" fmla="*/ 2 w 455"/>
              <a:gd name="T49" fmla="*/ 223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5" h="447">
                <a:moveTo>
                  <a:pt x="2" y="223"/>
                </a:moveTo>
                <a:cubicBezTo>
                  <a:pt x="0" y="200"/>
                  <a:pt x="4" y="178"/>
                  <a:pt x="14" y="155"/>
                </a:cubicBezTo>
                <a:cubicBezTo>
                  <a:pt x="25" y="171"/>
                  <a:pt x="37" y="186"/>
                  <a:pt x="48" y="202"/>
                </a:cubicBezTo>
                <a:cubicBezTo>
                  <a:pt x="100" y="202"/>
                  <a:pt x="152" y="202"/>
                  <a:pt x="204" y="202"/>
                </a:cubicBezTo>
                <a:cubicBezTo>
                  <a:pt x="199" y="155"/>
                  <a:pt x="195" y="108"/>
                  <a:pt x="190" y="61"/>
                </a:cubicBezTo>
                <a:cubicBezTo>
                  <a:pt x="163" y="61"/>
                  <a:pt x="136" y="61"/>
                  <a:pt x="109" y="61"/>
                </a:cubicBezTo>
                <a:cubicBezTo>
                  <a:pt x="142" y="41"/>
                  <a:pt x="181" y="20"/>
                  <a:pt x="226" y="0"/>
                </a:cubicBezTo>
                <a:cubicBezTo>
                  <a:pt x="271" y="20"/>
                  <a:pt x="311" y="41"/>
                  <a:pt x="344" y="61"/>
                </a:cubicBezTo>
                <a:cubicBezTo>
                  <a:pt x="317" y="61"/>
                  <a:pt x="289" y="61"/>
                  <a:pt x="262" y="61"/>
                </a:cubicBezTo>
                <a:cubicBezTo>
                  <a:pt x="258" y="108"/>
                  <a:pt x="254" y="155"/>
                  <a:pt x="250" y="202"/>
                </a:cubicBezTo>
                <a:cubicBezTo>
                  <a:pt x="302" y="202"/>
                  <a:pt x="354" y="202"/>
                  <a:pt x="406" y="201"/>
                </a:cubicBezTo>
                <a:cubicBezTo>
                  <a:pt x="417" y="186"/>
                  <a:pt x="429" y="170"/>
                  <a:pt x="440" y="154"/>
                </a:cubicBezTo>
                <a:cubicBezTo>
                  <a:pt x="451" y="177"/>
                  <a:pt x="455" y="199"/>
                  <a:pt x="453" y="222"/>
                </a:cubicBezTo>
                <a:cubicBezTo>
                  <a:pt x="410" y="245"/>
                  <a:pt x="372" y="267"/>
                  <a:pt x="342" y="290"/>
                </a:cubicBezTo>
                <a:cubicBezTo>
                  <a:pt x="353" y="274"/>
                  <a:pt x="364" y="259"/>
                  <a:pt x="376" y="243"/>
                </a:cubicBezTo>
                <a:cubicBezTo>
                  <a:pt x="332" y="243"/>
                  <a:pt x="289" y="243"/>
                  <a:pt x="246" y="243"/>
                </a:cubicBezTo>
                <a:cubicBezTo>
                  <a:pt x="242" y="291"/>
                  <a:pt x="237" y="338"/>
                  <a:pt x="233" y="385"/>
                </a:cubicBezTo>
                <a:cubicBezTo>
                  <a:pt x="237" y="385"/>
                  <a:pt x="241" y="385"/>
                  <a:pt x="246" y="385"/>
                </a:cubicBezTo>
                <a:cubicBezTo>
                  <a:pt x="233" y="406"/>
                  <a:pt x="227" y="426"/>
                  <a:pt x="227" y="447"/>
                </a:cubicBezTo>
                <a:cubicBezTo>
                  <a:pt x="227" y="426"/>
                  <a:pt x="221" y="406"/>
                  <a:pt x="208" y="385"/>
                </a:cubicBezTo>
                <a:cubicBezTo>
                  <a:pt x="213" y="385"/>
                  <a:pt x="217" y="385"/>
                  <a:pt x="221" y="385"/>
                </a:cubicBezTo>
                <a:cubicBezTo>
                  <a:pt x="217" y="338"/>
                  <a:pt x="212" y="291"/>
                  <a:pt x="208" y="244"/>
                </a:cubicBezTo>
                <a:cubicBezTo>
                  <a:pt x="165" y="244"/>
                  <a:pt x="121" y="244"/>
                  <a:pt x="78" y="244"/>
                </a:cubicBezTo>
                <a:cubicBezTo>
                  <a:pt x="90" y="259"/>
                  <a:pt x="101" y="275"/>
                  <a:pt x="113" y="291"/>
                </a:cubicBezTo>
                <a:cubicBezTo>
                  <a:pt x="82" y="268"/>
                  <a:pt x="45" y="245"/>
                  <a:pt x="2" y="223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5" name="Freeform 83">
            <a:extLst>
              <a:ext uri="{FF2B5EF4-FFF2-40B4-BE49-F238E27FC236}">
                <a16:creationId xmlns:a16="http://schemas.microsoft.com/office/drawing/2014/main" id="{AEA7DDC7-E898-335B-FBBA-CF248892ECD8}"/>
              </a:ext>
            </a:extLst>
          </p:cNvPr>
          <p:cNvSpPr>
            <a:spLocks/>
          </p:cNvSpPr>
          <p:nvPr/>
        </p:nvSpPr>
        <p:spPr bwMode="auto">
          <a:xfrm>
            <a:off x="3854341" y="3907582"/>
            <a:ext cx="2449500" cy="2363284"/>
          </a:xfrm>
          <a:custGeom>
            <a:avLst/>
            <a:gdLst>
              <a:gd name="T0" fmla="*/ 6 w 462"/>
              <a:gd name="T1" fmla="*/ 222 h 446"/>
              <a:gd name="T2" fmla="*/ 1 w 462"/>
              <a:gd name="T3" fmla="*/ 176 h 446"/>
              <a:gd name="T4" fmla="*/ 34 w 462"/>
              <a:gd name="T5" fmla="*/ 215 h 446"/>
              <a:gd name="T6" fmla="*/ 223 w 462"/>
              <a:gd name="T7" fmla="*/ 215 h 446"/>
              <a:gd name="T8" fmla="*/ 216 w 462"/>
              <a:gd name="T9" fmla="*/ 34 h 446"/>
              <a:gd name="T10" fmla="*/ 144 w 462"/>
              <a:gd name="T11" fmla="*/ 34 h 446"/>
              <a:gd name="T12" fmla="*/ 230 w 462"/>
              <a:gd name="T13" fmla="*/ 0 h 446"/>
              <a:gd name="T14" fmla="*/ 316 w 462"/>
              <a:gd name="T15" fmla="*/ 34 h 446"/>
              <a:gd name="T16" fmla="*/ 244 w 462"/>
              <a:gd name="T17" fmla="*/ 34 h 446"/>
              <a:gd name="T18" fmla="*/ 239 w 462"/>
              <a:gd name="T19" fmla="*/ 215 h 446"/>
              <a:gd name="T20" fmla="*/ 428 w 462"/>
              <a:gd name="T21" fmla="*/ 214 h 446"/>
              <a:gd name="T22" fmla="*/ 461 w 462"/>
              <a:gd name="T23" fmla="*/ 175 h 446"/>
              <a:gd name="T24" fmla="*/ 457 w 462"/>
              <a:gd name="T25" fmla="*/ 221 h 446"/>
              <a:gd name="T26" fmla="*/ 382 w 462"/>
              <a:gd name="T27" fmla="*/ 268 h 446"/>
              <a:gd name="T28" fmla="*/ 415 w 462"/>
              <a:gd name="T29" fmla="*/ 229 h 446"/>
              <a:gd name="T30" fmla="*/ 238 w 462"/>
              <a:gd name="T31" fmla="*/ 230 h 446"/>
              <a:gd name="T32" fmla="*/ 232 w 462"/>
              <a:gd name="T33" fmla="*/ 411 h 446"/>
              <a:gd name="T34" fmla="*/ 238 w 462"/>
              <a:gd name="T35" fmla="*/ 411 h 446"/>
              <a:gd name="T36" fmla="*/ 231 w 462"/>
              <a:gd name="T37" fmla="*/ 446 h 446"/>
              <a:gd name="T38" fmla="*/ 224 w 462"/>
              <a:gd name="T39" fmla="*/ 411 h 446"/>
              <a:gd name="T40" fmla="*/ 230 w 462"/>
              <a:gd name="T41" fmla="*/ 411 h 446"/>
              <a:gd name="T42" fmla="*/ 223 w 462"/>
              <a:gd name="T43" fmla="*/ 230 h 446"/>
              <a:gd name="T44" fmla="*/ 47 w 462"/>
              <a:gd name="T45" fmla="*/ 230 h 446"/>
              <a:gd name="T46" fmla="*/ 80 w 462"/>
              <a:gd name="T47" fmla="*/ 269 h 446"/>
              <a:gd name="T48" fmla="*/ 6 w 462"/>
              <a:gd name="T49" fmla="*/ 222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2" h="446">
                <a:moveTo>
                  <a:pt x="6" y="222"/>
                </a:moveTo>
                <a:cubicBezTo>
                  <a:pt x="2" y="207"/>
                  <a:pt x="0" y="191"/>
                  <a:pt x="1" y="176"/>
                </a:cubicBezTo>
                <a:cubicBezTo>
                  <a:pt x="12" y="189"/>
                  <a:pt x="23" y="202"/>
                  <a:pt x="34" y="215"/>
                </a:cubicBezTo>
                <a:cubicBezTo>
                  <a:pt x="97" y="215"/>
                  <a:pt x="160" y="215"/>
                  <a:pt x="223" y="215"/>
                </a:cubicBezTo>
                <a:cubicBezTo>
                  <a:pt x="221" y="154"/>
                  <a:pt x="219" y="94"/>
                  <a:pt x="216" y="34"/>
                </a:cubicBezTo>
                <a:cubicBezTo>
                  <a:pt x="192" y="34"/>
                  <a:pt x="168" y="34"/>
                  <a:pt x="144" y="34"/>
                </a:cubicBezTo>
                <a:cubicBezTo>
                  <a:pt x="170" y="23"/>
                  <a:pt x="199" y="11"/>
                  <a:pt x="230" y="0"/>
                </a:cubicBezTo>
                <a:cubicBezTo>
                  <a:pt x="261" y="11"/>
                  <a:pt x="290" y="23"/>
                  <a:pt x="316" y="34"/>
                </a:cubicBezTo>
                <a:cubicBezTo>
                  <a:pt x="292" y="34"/>
                  <a:pt x="268" y="34"/>
                  <a:pt x="244" y="34"/>
                </a:cubicBezTo>
                <a:cubicBezTo>
                  <a:pt x="242" y="94"/>
                  <a:pt x="241" y="154"/>
                  <a:pt x="239" y="215"/>
                </a:cubicBezTo>
                <a:cubicBezTo>
                  <a:pt x="302" y="215"/>
                  <a:pt x="365" y="214"/>
                  <a:pt x="428" y="214"/>
                </a:cubicBezTo>
                <a:cubicBezTo>
                  <a:pt x="439" y="201"/>
                  <a:pt x="450" y="188"/>
                  <a:pt x="461" y="175"/>
                </a:cubicBezTo>
                <a:cubicBezTo>
                  <a:pt x="462" y="190"/>
                  <a:pt x="461" y="206"/>
                  <a:pt x="457" y="221"/>
                </a:cubicBezTo>
                <a:cubicBezTo>
                  <a:pt x="430" y="237"/>
                  <a:pt x="405" y="252"/>
                  <a:pt x="382" y="268"/>
                </a:cubicBezTo>
                <a:cubicBezTo>
                  <a:pt x="393" y="255"/>
                  <a:pt x="404" y="242"/>
                  <a:pt x="415" y="229"/>
                </a:cubicBezTo>
                <a:cubicBezTo>
                  <a:pt x="356" y="229"/>
                  <a:pt x="297" y="230"/>
                  <a:pt x="238" y="230"/>
                </a:cubicBezTo>
                <a:cubicBezTo>
                  <a:pt x="236" y="290"/>
                  <a:pt x="234" y="351"/>
                  <a:pt x="232" y="411"/>
                </a:cubicBezTo>
                <a:cubicBezTo>
                  <a:pt x="234" y="411"/>
                  <a:pt x="236" y="411"/>
                  <a:pt x="238" y="411"/>
                </a:cubicBezTo>
                <a:cubicBezTo>
                  <a:pt x="233" y="423"/>
                  <a:pt x="231" y="434"/>
                  <a:pt x="231" y="446"/>
                </a:cubicBezTo>
                <a:cubicBezTo>
                  <a:pt x="231" y="435"/>
                  <a:pt x="228" y="423"/>
                  <a:pt x="224" y="411"/>
                </a:cubicBezTo>
                <a:cubicBezTo>
                  <a:pt x="226" y="411"/>
                  <a:pt x="228" y="411"/>
                  <a:pt x="230" y="411"/>
                </a:cubicBezTo>
                <a:cubicBezTo>
                  <a:pt x="228" y="351"/>
                  <a:pt x="226" y="290"/>
                  <a:pt x="223" y="230"/>
                </a:cubicBezTo>
                <a:cubicBezTo>
                  <a:pt x="165" y="230"/>
                  <a:pt x="106" y="230"/>
                  <a:pt x="47" y="230"/>
                </a:cubicBezTo>
                <a:cubicBezTo>
                  <a:pt x="58" y="243"/>
                  <a:pt x="69" y="256"/>
                  <a:pt x="80" y="269"/>
                </a:cubicBezTo>
                <a:cubicBezTo>
                  <a:pt x="58" y="253"/>
                  <a:pt x="33" y="238"/>
                  <a:pt x="6" y="22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7" name="Freeform 85">
            <a:extLst>
              <a:ext uri="{FF2B5EF4-FFF2-40B4-BE49-F238E27FC236}">
                <a16:creationId xmlns:a16="http://schemas.microsoft.com/office/drawing/2014/main" id="{6BBF13C7-F7A6-B5CE-697F-6D1018AAD737}"/>
              </a:ext>
            </a:extLst>
          </p:cNvPr>
          <p:cNvSpPr>
            <a:spLocks/>
          </p:cNvSpPr>
          <p:nvPr/>
        </p:nvSpPr>
        <p:spPr bwMode="auto">
          <a:xfrm>
            <a:off x="7011287" y="3904192"/>
            <a:ext cx="2393714" cy="2368356"/>
          </a:xfrm>
          <a:custGeom>
            <a:avLst/>
            <a:gdLst>
              <a:gd name="T0" fmla="*/ 0 w 451"/>
              <a:gd name="T1" fmla="*/ 222 h 446"/>
              <a:gd name="T2" fmla="*/ 14 w 451"/>
              <a:gd name="T3" fmla="*/ 197 h 446"/>
              <a:gd name="T4" fmla="*/ 33 w 451"/>
              <a:gd name="T5" fmla="*/ 220 h 446"/>
              <a:gd name="T6" fmla="*/ 222 w 451"/>
              <a:gd name="T7" fmla="*/ 220 h 446"/>
              <a:gd name="T8" fmla="*/ 219 w 451"/>
              <a:gd name="T9" fmla="*/ 34 h 446"/>
              <a:gd name="T10" fmla="*/ 178 w 451"/>
              <a:gd name="T11" fmla="*/ 34 h 446"/>
              <a:gd name="T12" fmla="*/ 224 w 451"/>
              <a:gd name="T13" fmla="*/ 0 h 446"/>
              <a:gd name="T14" fmla="*/ 270 w 451"/>
              <a:gd name="T15" fmla="*/ 34 h 446"/>
              <a:gd name="T16" fmla="*/ 229 w 451"/>
              <a:gd name="T17" fmla="*/ 34 h 446"/>
              <a:gd name="T18" fmla="*/ 227 w 451"/>
              <a:gd name="T19" fmla="*/ 220 h 446"/>
              <a:gd name="T20" fmla="*/ 418 w 451"/>
              <a:gd name="T21" fmla="*/ 219 h 446"/>
              <a:gd name="T22" fmla="*/ 437 w 451"/>
              <a:gd name="T23" fmla="*/ 196 h 446"/>
              <a:gd name="T24" fmla="*/ 451 w 451"/>
              <a:gd name="T25" fmla="*/ 221 h 446"/>
              <a:gd name="T26" fmla="*/ 394 w 451"/>
              <a:gd name="T27" fmla="*/ 247 h 446"/>
              <a:gd name="T28" fmla="*/ 413 w 451"/>
              <a:gd name="T29" fmla="*/ 224 h 446"/>
              <a:gd name="T30" fmla="*/ 227 w 451"/>
              <a:gd name="T31" fmla="*/ 225 h 446"/>
              <a:gd name="T32" fmla="*/ 225 w 451"/>
              <a:gd name="T33" fmla="*/ 411 h 446"/>
              <a:gd name="T34" fmla="*/ 229 w 451"/>
              <a:gd name="T35" fmla="*/ 411 h 446"/>
              <a:gd name="T36" fmla="*/ 225 w 451"/>
              <a:gd name="T37" fmla="*/ 446 h 446"/>
              <a:gd name="T38" fmla="*/ 221 w 451"/>
              <a:gd name="T39" fmla="*/ 411 h 446"/>
              <a:gd name="T40" fmla="*/ 224 w 451"/>
              <a:gd name="T41" fmla="*/ 411 h 446"/>
              <a:gd name="T42" fmla="*/ 222 w 451"/>
              <a:gd name="T43" fmla="*/ 225 h 446"/>
              <a:gd name="T44" fmla="*/ 37 w 451"/>
              <a:gd name="T45" fmla="*/ 225 h 446"/>
              <a:gd name="T46" fmla="*/ 56 w 451"/>
              <a:gd name="T47" fmla="*/ 247 h 446"/>
              <a:gd name="T48" fmla="*/ 0 w 451"/>
              <a:gd name="T49" fmla="*/ 222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1" h="446">
                <a:moveTo>
                  <a:pt x="0" y="222"/>
                </a:moveTo>
                <a:cubicBezTo>
                  <a:pt x="3" y="214"/>
                  <a:pt x="8" y="206"/>
                  <a:pt x="14" y="197"/>
                </a:cubicBezTo>
                <a:cubicBezTo>
                  <a:pt x="20" y="205"/>
                  <a:pt x="26" y="212"/>
                  <a:pt x="33" y="220"/>
                </a:cubicBezTo>
                <a:cubicBezTo>
                  <a:pt x="96" y="220"/>
                  <a:pt x="159" y="220"/>
                  <a:pt x="222" y="220"/>
                </a:cubicBezTo>
                <a:cubicBezTo>
                  <a:pt x="221" y="158"/>
                  <a:pt x="220" y="96"/>
                  <a:pt x="219" y="34"/>
                </a:cubicBezTo>
                <a:cubicBezTo>
                  <a:pt x="205" y="34"/>
                  <a:pt x="192" y="34"/>
                  <a:pt x="178" y="34"/>
                </a:cubicBezTo>
                <a:cubicBezTo>
                  <a:pt x="192" y="23"/>
                  <a:pt x="207" y="11"/>
                  <a:pt x="224" y="0"/>
                </a:cubicBezTo>
                <a:cubicBezTo>
                  <a:pt x="241" y="11"/>
                  <a:pt x="256" y="23"/>
                  <a:pt x="270" y="34"/>
                </a:cubicBezTo>
                <a:cubicBezTo>
                  <a:pt x="257" y="34"/>
                  <a:pt x="243" y="34"/>
                  <a:pt x="229" y="34"/>
                </a:cubicBezTo>
                <a:cubicBezTo>
                  <a:pt x="229" y="96"/>
                  <a:pt x="228" y="158"/>
                  <a:pt x="227" y="220"/>
                </a:cubicBezTo>
                <a:cubicBezTo>
                  <a:pt x="291" y="220"/>
                  <a:pt x="354" y="219"/>
                  <a:pt x="418" y="219"/>
                </a:cubicBezTo>
                <a:cubicBezTo>
                  <a:pt x="424" y="211"/>
                  <a:pt x="430" y="204"/>
                  <a:pt x="437" y="196"/>
                </a:cubicBezTo>
                <a:cubicBezTo>
                  <a:pt x="443" y="205"/>
                  <a:pt x="447" y="213"/>
                  <a:pt x="451" y="221"/>
                </a:cubicBezTo>
                <a:cubicBezTo>
                  <a:pt x="431" y="230"/>
                  <a:pt x="412" y="238"/>
                  <a:pt x="394" y="247"/>
                </a:cubicBezTo>
                <a:cubicBezTo>
                  <a:pt x="401" y="239"/>
                  <a:pt x="407" y="232"/>
                  <a:pt x="413" y="224"/>
                </a:cubicBezTo>
                <a:cubicBezTo>
                  <a:pt x="351" y="225"/>
                  <a:pt x="289" y="225"/>
                  <a:pt x="227" y="225"/>
                </a:cubicBezTo>
                <a:cubicBezTo>
                  <a:pt x="227" y="287"/>
                  <a:pt x="226" y="349"/>
                  <a:pt x="225" y="411"/>
                </a:cubicBezTo>
                <a:cubicBezTo>
                  <a:pt x="226" y="411"/>
                  <a:pt x="228" y="411"/>
                  <a:pt x="229" y="411"/>
                </a:cubicBezTo>
                <a:cubicBezTo>
                  <a:pt x="226" y="423"/>
                  <a:pt x="225" y="434"/>
                  <a:pt x="225" y="446"/>
                </a:cubicBezTo>
                <a:cubicBezTo>
                  <a:pt x="225" y="434"/>
                  <a:pt x="224" y="423"/>
                  <a:pt x="221" y="411"/>
                </a:cubicBezTo>
                <a:cubicBezTo>
                  <a:pt x="222" y="411"/>
                  <a:pt x="223" y="411"/>
                  <a:pt x="224" y="411"/>
                </a:cubicBezTo>
                <a:cubicBezTo>
                  <a:pt x="224" y="349"/>
                  <a:pt x="223" y="287"/>
                  <a:pt x="222" y="225"/>
                </a:cubicBezTo>
                <a:cubicBezTo>
                  <a:pt x="160" y="225"/>
                  <a:pt x="99" y="225"/>
                  <a:pt x="37" y="225"/>
                </a:cubicBezTo>
                <a:cubicBezTo>
                  <a:pt x="43" y="232"/>
                  <a:pt x="50" y="240"/>
                  <a:pt x="56" y="247"/>
                </a:cubicBezTo>
                <a:cubicBezTo>
                  <a:pt x="39" y="239"/>
                  <a:pt x="20" y="231"/>
                  <a:pt x="0" y="22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9" name="Freeform 87">
            <a:extLst>
              <a:ext uri="{FF2B5EF4-FFF2-40B4-BE49-F238E27FC236}">
                <a16:creationId xmlns:a16="http://schemas.microsoft.com/office/drawing/2014/main" id="{B8730D9F-6F53-5CD9-55F1-D9FEA431D511}"/>
              </a:ext>
            </a:extLst>
          </p:cNvPr>
          <p:cNvSpPr>
            <a:spLocks/>
          </p:cNvSpPr>
          <p:nvPr/>
        </p:nvSpPr>
        <p:spPr bwMode="auto">
          <a:xfrm>
            <a:off x="831066" y="3909170"/>
            <a:ext cx="2393714" cy="2363284"/>
          </a:xfrm>
          <a:custGeom>
            <a:avLst/>
            <a:gdLst>
              <a:gd name="T0" fmla="*/ 0 w 451"/>
              <a:gd name="T1" fmla="*/ 222 h 446"/>
              <a:gd name="T2" fmla="*/ 18 w 451"/>
              <a:gd name="T3" fmla="*/ 176 h 446"/>
              <a:gd name="T4" fmla="*/ 42 w 451"/>
              <a:gd name="T5" fmla="*/ 208 h 446"/>
              <a:gd name="T6" fmla="*/ 210 w 451"/>
              <a:gd name="T7" fmla="*/ 208 h 446"/>
              <a:gd name="T8" fmla="*/ 199 w 451"/>
              <a:gd name="T9" fmla="*/ 52 h 446"/>
              <a:gd name="T10" fmla="*/ 142 w 451"/>
              <a:gd name="T11" fmla="*/ 52 h 446"/>
              <a:gd name="T12" fmla="*/ 224 w 451"/>
              <a:gd name="T13" fmla="*/ 0 h 446"/>
              <a:gd name="T14" fmla="*/ 307 w 451"/>
              <a:gd name="T15" fmla="*/ 52 h 446"/>
              <a:gd name="T16" fmla="*/ 250 w 451"/>
              <a:gd name="T17" fmla="*/ 52 h 446"/>
              <a:gd name="T18" fmla="*/ 240 w 451"/>
              <a:gd name="T19" fmla="*/ 208 h 446"/>
              <a:gd name="T20" fmla="*/ 408 w 451"/>
              <a:gd name="T21" fmla="*/ 207 h 446"/>
              <a:gd name="T22" fmla="*/ 433 w 451"/>
              <a:gd name="T23" fmla="*/ 175 h 446"/>
              <a:gd name="T24" fmla="*/ 451 w 451"/>
              <a:gd name="T25" fmla="*/ 221 h 446"/>
              <a:gd name="T26" fmla="*/ 362 w 451"/>
              <a:gd name="T27" fmla="*/ 268 h 446"/>
              <a:gd name="T28" fmla="*/ 387 w 451"/>
              <a:gd name="T29" fmla="*/ 236 h 446"/>
              <a:gd name="T30" fmla="*/ 238 w 451"/>
              <a:gd name="T31" fmla="*/ 236 h 446"/>
              <a:gd name="T32" fmla="*/ 229 w 451"/>
              <a:gd name="T33" fmla="*/ 393 h 446"/>
              <a:gd name="T34" fmla="*/ 236 w 451"/>
              <a:gd name="T35" fmla="*/ 393 h 446"/>
              <a:gd name="T36" fmla="*/ 225 w 451"/>
              <a:gd name="T37" fmla="*/ 446 h 446"/>
              <a:gd name="T38" fmla="*/ 214 w 451"/>
              <a:gd name="T39" fmla="*/ 393 h 446"/>
              <a:gd name="T40" fmla="*/ 222 w 451"/>
              <a:gd name="T41" fmla="*/ 393 h 446"/>
              <a:gd name="T42" fmla="*/ 212 w 451"/>
              <a:gd name="T43" fmla="*/ 236 h 446"/>
              <a:gd name="T44" fmla="*/ 64 w 451"/>
              <a:gd name="T45" fmla="*/ 236 h 446"/>
              <a:gd name="T46" fmla="*/ 89 w 451"/>
              <a:gd name="T47" fmla="*/ 269 h 446"/>
              <a:gd name="T48" fmla="*/ 0 w 451"/>
              <a:gd name="T49" fmla="*/ 222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1" h="446">
                <a:moveTo>
                  <a:pt x="0" y="222"/>
                </a:moveTo>
                <a:cubicBezTo>
                  <a:pt x="2" y="207"/>
                  <a:pt x="8" y="191"/>
                  <a:pt x="18" y="176"/>
                </a:cubicBezTo>
                <a:cubicBezTo>
                  <a:pt x="26" y="187"/>
                  <a:pt x="34" y="197"/>
                  <a:pt x="42" y="208"/>
                </a:cubicBezTo>
                <a:cubicBezTo>
                  <a:pt x="98" y="208"/>
                  <a:pt x="154" y="208"/>
                  <a:pt x="210" y="208"/>
                </a:cubicBezTo>
                <a:cubicBezTo>
                  <a:pt x="206" y="156"/>
                  <a:pt x="203" y="104"/>
                  <a:pt x="199" y="52"/>
                </a:cubicBezTo>
                <a:cubicBezTo>
                  <a:pt x="180" y="52"/>
                  <a:pt x="161" y="52"/>
                  <a:pt x="142" y="52"/>
                </a:cubicBezTo>
                <a:cubicBezTo>
                  <a:pt x="166" y="35"/>
                  <a:pt x="193" y="17"/>
                  <a:pt x="224" y="0"/>
                </a:cubicBezTo>
                <a:cubicBezTo>
                  <a:pt x="255" y="17"/>
                  <a:pt x="283" y="35"/>
                  <a:pt x="307" y="52"/>
                </a:cubicBezTo>
                <a:cubicBezTo>
                  <a:pt x="288" y="52"/>
                  <a:pt x="269" y="52"/>
                  <a:pt x="250" y="52"/>
                </a:cubicBezTo>
                <a:cubicBezTo>
                  <a:pt x="247" y="104"/>
                  <a:pt x="243" y="156"/>
                  <a:pt x="240" y="208"/>
                </a:cubicBezTo>
                <a:cubicBezTo>
                  <a:pt x="296" y="208"/>
                  <a:pt x="352" y="208"/>
                  <a:pt x="408" y="207"/>
                </a:cubicBezTo>
                <a:cubicBezTo>
                  <a:pt x="416" y="197"/>
                  <a:pt x="425" y="186"/>
                  <a:pt x="433" y="175"/>
                </a:cubicBezTo>
                <a:cubicBezTo>
                  <a:pt x="443" y="191"/>
                  <a:pt x="449" y="206"/>
                  <a:pt x="451" y="221"/>
                </a:cubicBezTo>
                <a:cubicBezTo>
                  <a:pt x="418" y="237"/>
                  <a:pt x="388" y="253"/>
                  <a:pt x="362" y="268"/>
                </a:cubicBezTo>
                <a:cubicBezTo>
                  <a:pt x="370" y="257"/>
                  <a:pt x="378" y="247"/>
                  <a:pt x="387" y="236"/>
                </a:cubicBezTo>
                <a:cubicBezTo>
                  <a:pt x="337" y="236"/>
                  <a:pt x="288" y="236"/>
                  <a:pt x="238" y="236"/>
                </a:cubicBezTo>
                <a:cubicBezTo>
                  <a:pt x="235" y="289"/>
                  <a:pt x="232" y="341"/>
                  <a:pt x="229" y="393"/>
                </a:cubicBezTo>
                <a:cubicBezTo>
                  <a:pt x="231" y="393"/>
                  <a:pt x="234" y="393"/>
                  <a:pt x="236" y="393"/>
                </a:cubicBezTo>
                <a:cubicBezTo>
                  <a:pt x="229" y="411"/>
                  <a:pt x="225" y="428"/>
                  <a:pt x="225" y="446"/>
                </a:cubicBezTo>
                <a:cubicBezTo>
                  <a:pt x="225" y="428"/>
                  <a:pt x="221" y="411"/>
                  <a:pt x="214" y="393"/>
                </a:cubicBezTo>
                <a:cubicBezTo>
                  <a:pt x="217" y="393"/>
                  <a:pt x="219" y="393"/>
                  <a:pt x="222" y="393"/>
                </a:cubicBezTo>
                <a:cubicBezTo>
                  <a:pt x="219" y="341"/>
                  <a:pt x="215" y="289"/>
                  <a:pt x="212" y="236"/>
                </a:cubicBezTo>
                <a:cubicBezTo>
                  <a:pt x="162" y="237"/>
                  <a:pt x="113" y="237"/>
                  <a:pt x="64" y="236"/>
                </a:cubicBezTo>
                <a:cubicBezTo>
                  <a:pt x="72" y="247"/>
                  <a:pt x="81" y="258"/>
                  <a:pt x="89" y="269"/>
                </a:cubicBezTo>
                <a:cubicBezTo>
                  <a:pt x="63" y="253"/>
                  <a:pt x="33" y="238"/>
                  <a:pt x="0" y="22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25056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3D8073-99D8-5532-9347-A9404960AF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7A101D2E-5484-DB1A-03BE-3AE2B0E49DFE}"/>
              </a:ext>
            </a:extLst>
          </p:cNvPr>
          <p:cNvSpPr txBox="1"/>
          <p:nvPr/>
        </p:nvSpPr>
        <p:spPr>
          <a:xfrm>
            <a:off x="3706521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奥行きのある十字矢印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5F641E6B-DB45-1C74-9B97-410F388505E8}"/>
              </a:ext>
            </a:extLst>
          </p:cNvPr>
          <p:cNvSpPr>
            <a:spLocks/>
          </p:cNvSpPr>
          <p:nvPr/>
        </p:nvSpPr>
        <p:spPr bwMode="auto">
          <a:xfrm>
            <a:off x="708200" y="1054323"/>
            <a:ext cx="2618852" cy="1683803"/>
          </a:xfrm>
          <a:custGeom>
            <a:avLst/>
            <a:gdLst>
              <a:gd name="T0" fmla="*/ 0 w 731"/>
              <a:gd name="T1" fmla="*/ 236 h 470"/>
              <a:gd name="T2" fmla="*/ 223 w 731"/>
              <a:gd name="T3" fmla="*/ 130 h 470"/>
              <a:gd name="T4" fmla="*/ 194 w 731"/>
              <a:gd name="T5" fmla="*/ 182 h 470"/>
              <a:gd name="T6" fmla="*/ 312 w 731"/>
              <a:gd name="T7" fmla="*/ 182 h 470"/>
              <a:gd name="T8" fmla="*/ 355 w 731"/>
              <a:gd name="T9" fmla="*/ 106 h 470"/>
              <a:gd name="T10" fmla="*/ 273 w 731"/>
              <a:gd name="T11" fmla="*/ 106 h 470"/>
              <a:gd name="T12" fmla="*/ 495 w 731"/>
              <a:gd name="T13" fmla="*/ 0 h 470"/>
              <a:gd name="T14" fmla="*/ 600 w 731"/>
              <a:gd name="T15" fmla="*/ 106 h 470"/>
              <a:gd name="T16" fmla="*/ 518 w 731"/>
              <a:gd name="T17" fmla="*/ 106 h 470"/>
              <a:gd name="T18" fmla="*/ 476 w 731"/>
              <a:gd name="T19" fmla="*/ 182 h 470"/>
              <a:gd name="T20" fmla="*/ 595 w 731"/>
              <a:gd name="T21" fmla="*/ 182 h 470"/>
              <a:gd name="T22" fmla="*/ 624 w 731"/>
              <a:gd name="T23" fmla="*/ 129 h 470"/>
              <a:gd name="T24" fmla="*/ 731 w 731"/>
              <a:gd name="T25" fmla="*/ 235 h 470"/>
              <a:gd name="T26" fmla="*/ 509 w 731"/>
              <a:gd name="T27" fmla="*/ 340 h 470"/>
              <a:gd name="T28" fmla="*/ 537 w 731"/>
              <a:gd name="T29" fmla="*/ 288 h 470"/>
              <a:gd name="T30" fmla="*/ 419 w 731"/>
              <a:gd name="T31" fmla="*/ 288 h 470"/>
              <a:gd name="T32" fmla="*/ 377 w 731"/>
              <a:gd name="T33" fmla="*/ 364 h 470"/>
              <a:gd name="T34" fmla="*/ 460 w 731"/>
              <a:gd name="T35" fmla="*/ 364 h 470"/>
              <a:gd name="T36" fmla="*/ 236 w 731"/>
              <a:gd name="T37" fmla="*/ 470 h 470"/>
              <a:gd name="T38" fmla="*/ 129 w 731"/>
              <a:gd name="T39" fmla="*/ 364 h 470"/>
              <a:gd name="T40" fmla="*/ 212 w 731"/>
              <a:gd name="T41" fmla="*/ 364 h 470"/>
              <a:gd name="T42" fmla="*/ 255 w 731"/>
              <a:gd name="T43" fmla="*/ 288 h 470"/>
              <a:gd name="T44" fmla="*/ 135 w 731"/>
              <a:gd name="T45" fmla="*/ 288 h 470"/>
              <a:gd name="T46" fmla="*/ 106 w 731"/>
              <a:gd name="T47" fmla="*/ 341 h 470"/>
              <a:gd name="T48" fmla="*/ 0 w 731"/>
              <a:gd name="T49" fmla="*/ 236 h 470"/>
              <a:gd name="T50" fmla="*/ 0 w 731"/>
              <a:gd name="T51" fmla="*/ 236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31" h="470">
                <a:moveTo>
                  <a:pt x="0" y="236"/>
                </a:moveTo>
                <a:lnTo>
                  <a:pt x="223" y="130"/>
                </a:lnTo>
                <a:lnTo>
                  <a:pt x="194" y="182"/>
                </a:lnTo>
                <a:lnTo>
                  <a:pt x="312" y="182"/>
                </a:lnTo>
                <a:lnTo>
                  <a:pt x="355" y="106"/>
                </a:lnTo>
                <a:lnTo>
                  <a:pt x="273" y="106"/>
                </a:lnTo>
                <a:lnTo>
                  <a:pt x="495" y="0"/>
                </a:lnTo>
                <a:lnTo>
                  <a:pt x="600" y="106"/>
                </a:lnTo>
                <a:lnTo>
                  <a:pt x="518" y="106"/>
                </a:lnTo>
                <a:lnTo>
                  <a:pt x="476" y="182"/>
                </a:lnTo>
                <a:lnTo>
                  <a:pt x="595" y="182"/>
                </a:lnTo>
                <a:lnTo>
                  <a:pt x="624" y="129"/>
                </a:lnTo>
                <a:lnTo>
                  <a:pt x="731" y="235"/>
                </a:lnTo>
                <a:lnTo>
                  <a:pt x="509" y="340"/>
                </a:lnTo>
                <a:lnTo>
                  <a:pt x="537" y="288"/>
                </a:lnTo>
                <a:lnTo>
                  <a:pt x="419" y="288"/>
                </a:lnTo>
                <a:lnTo>
                  <a:pt x="377" y="364"/>
                </a:lnTo>
                <a:lnTo>
                  <a:pt x="460" y="364"/>
                </a:lnTo>
                <a:lnTo>
                  <a:pt x="236" y="470"/>
                </a:lnTo>
                <a:lnTo>
                  <a:pt x="129" y="364"/>
                </a:lnTo>
                <a:lnTo>
                  <a:pt x="212" y="364"/>
                </a:lnTo>
                <a:lnTo>
                  <a:pt x="255" y="288"/>
                </a:lnTo>
                <a:lnTo>
                  <a:pt x="135" y="288"/>
                </a:lnTo>
                <a:lnTo>
                  <a:pt x="106" y="341"/>
                </a:lnTo>
                <a:lnTo>
                  <a:pt x="0" y="236"/>
                </a:lnTo>
                <a:lnTo>
                  <a:pt x="0" y="236"/>
                </a:ln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6" name="Freeform 31">
            <a:extLst>
              <a:ext uri="{FF2B5EF4-FFF2-40B4-BE49-F238E27FC236}">
                <a16:creationId xmlns:a16="http://schemas.microsoft.com/office/drawing/2014/main" id="{CFF44174-193F-5802-597D-73A5BC2E30D1}"/>
              </a:ext>
            </a:extLst>
          </p:cNvPr>
          <p:cNvSpPr>
            <a:spLocks/>
          </p:cNvSpPr>
          <p:nvPr/>
        </p:nvSpPr>
        <p:spPr bwMode="auto">
          <a:xfrm>
            <a:off x="3763185" y="1052736"/>
            <a:ext cx="2618852" cy="1683803"/>
          </a:xfrm>
          <a:custGeom>
            <a:avLst/>
            <a:gdLst>
              <a:gd name="T0" fmla="*/ 0 w 731"/>
              <a:gd name="T1" fmla="*/ 236 h 470"/>
              <a:gd name="T2" fmla="*/ 159 w 731"/>
              <a:gd name="T3" fmla="*/ 130 h 470"/>
              <a:gd name="T4" fmla="*/ 115 w 731"/>
              <a:gd name="T5" fmla="*/ 208 h 470"/>
              <a:gd name="T6" fmla="*/ 338 w 731"/>
              <a:gd name="T7" fmla="*/ 208 h 470"/>
              <a:gd name="T8" fmla="*/ 418 w 731"/>
              <a:gd name="T9" fmla="*/ 64 h 470"/>
              <a:gd name="T10" fmla="*/ 295 w 731"/>
              <a:gd name="T11" fmla="*/ 65 h 470"/>
              <a:gd name="T12" fmla="*/ 494 w 731"/>
              <a:gd name="T13" fmla="*/ 0 h 470"/>
              <a:gd name="T14" fmla="*/ 623 w 731"/>
              <a:gd name="T15" fmla="*/ 64 h 470"/>
              <a:gd name="T16" fmla="*/ 500 w 731"/>
              <a:gd name="T17" fmla="*/ 64 h 470"/>
              <a:gd name="T18" fmla="*/ 422 w 731"/>
              <a:gd name="T19" fmla="*/ 208 h 470"/>
              <a:gd name="T20" fmla="*/ 645 w 731"/>
              <a:gd name="T21" fmla="*/ 207 h 470"/>
              <a:gd name="T22" fmla="*/ 688 w 731"/>
              <a:gd name="T23" fmla="*/ 129 h 470"/>
              <a:gd name="T24" fmla="*/ 731 w 731"/>
              <a:gd name="T25" fmla="*/ 235 h 470"/>
              <a:gd name="T26" fmla="*/ 574 w 731"/>
              <a:gd name="T27" fmla="*/ 340 h 470"/>
              <a:gd name="T28" fmla="*/ 616 w 731"/>
              <a:gd name="T29" fmla="*/ 262 h 470"/>
              <a:gd name="T30" fmla="*/ 393 w 731"/>
              <a:gd name="T31" fmla="*/ 262 h 470"/>
              <a:gd name="T32" fmla="*/ 313 w 731"/>
              <a:gd name="T33" fmla="*/ 405 h 470"/>
              <a:gd name="T34" fmla="*/ 437 w 731"/>
              <a:gd name="T35" fmla="*/ 405 h 470"/>
              <a:gd name="T36" fmla="*/ 236 w 731"/>
              <a:gd name="T37" fmla="*/ 470 h 470"/>
              <a:gd name="T38" fmla="*/ 106 w 731"/>
              <a:gd name="T39" fmla="*/ 406 h 470"/>
              <a:gd name="T40" fmla="*/ 229 w 731"/>
              <a:gd name="T41" fmla="*/ 405 h 470"/>
              <a:gd name="T42" fmla="*/ 309 w 731"/>
              <a:gd name="T43" fmla="*/ 262 h 470"/>
              <a:gd name="T44" fmla="*/ 85 w 731"/>
              <a:gd name="T45" fmla="*/ 262 h 470"/>
              <a:gd name="T46" fmla="*/ 41 w 731"/>
              <a:gd name="T47" fmla="*/ 341 h 470"/>
              <a:gd name="T48" fmla="*/ 0 w 731"/>
              <a:gd name="T49" fmla="*/ 236 h 470"/>
              <a:gd name="T50" fmla="*/ 0 w 731"/>
              <a:gd name="T51" fmla="*/ 236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31" h="470">
                <a:moveTo>
                  <a:pt x="0" y="236"/>
                </a:moveTo>
                <a:lnTo>
                  <a:pt x="159" y="130"/>
                </a:lnTo>
                <a:lnTo>
                  <a:pt x="115" y="208"/>
                </a:lnTo>
                <a:lnTo>
                  <a:pt x="338" y="208"/>
                </a:lnTo>
                <a:lnTo>
                  <a:pt x="418" y="64"/>
                </a:lnTo>
                <a:lnTo>
                  <a:pt x="295" y="65"/>
                </a:lnTo>
                <a:lnTo>
                  <a:pt x="494" y="0"/>
                </a:lnTo>
                <a:lnTo>
                  <a:pt x="623" y="64"/>
                </a:lnTo>
                <a:lnTo>
                  <a:pt x="500" y="64"/>
                </a:lnTo>
                <a:lnTo>
                  <a:pt x="422" y="208"/>
                </a:lnTo>
                <a:lnTo>
                  <a:pt x="645" y="207"/>
                </a:lnTo>
                <a:lnTo>
                  <a:pt x="688" y="129"/>
                </a:lnTo>
                <a:lnTo>
                  <a:pt x="731" y="235"/>
                </a:lnTo>
                <a:lnTo>
                  <a:pt x="574" y="340"/>
                </a:lnTo>
                <a:lnTo>
                  <a:pt x="616" y="262"/>
                </a:lnTo>
                <a:lnTo>
                  <a:pt x="393" y="262"/>
                </a:lnTo>
                <a:lnTo>
                  <a:pt x="313" y="405"/>
                </a:lnTo>
                <a:lnTo>
                  <a:pt x="437" y="405"/>
                </a:lnTo>
                <a:lnTo>
                  <a:pt x="236" y="470"/>
                </a:lnTo>
                <a:lnTo>
                  <a:pt x="106" y="406"/>
                </a:lnTo>
                <a:lnTo>
                  <a:pt x="229" y="405"/>
                </a:lnTo>
                <a:lnTo>
                  <a:pt x="309" y="262"/>
                </a:lnTo>
                <a:lnTo>
                  <a:pt x="85" y="262"/>
                </a:lnTo>
                <a:lnTo>
                  <a:pt x="41" y="341"/>
                </a:lnTo>
                <a:lnTo>
                  <a:pt x="0" y="236"/>
                </a:lnTo>
                <a:lnTo>
                  <a:pt x="0" y="236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8" name="Freeform 33">
            <a:extLst>
              <a:ext uri="{FF2B5EF4-FFF2-40B4-BE49-F238E27FC236}">
                <a16:creationId xmlns:a16="http://schemas.microsoft.com/office/drawing/2014/main" id="{978CA310-BC10-C4DA-48D4-5276266A86BC}"/>
              </a:ext>
            </a:extLst>
          </p:cNvPr>
          <p:cNvSpPr>
            <a:spLocks/>
          </p:cNvSpPr>
          <p:nvPr/>
        </p:nvSpPr>
        <p:spPr bwMode="auto">
          <a:xfrm>
            <a:off x="6837430" y="1051148"/>
            <a:ext cx="2611686" cy="1683803"/>
          </a:xfrm>
          <a:custGeom>
            <a:avLst/>
            <a:gdLst>
              <a:gd name="T0" fmla="*/ 0 w 729"/>
              <a:gd name="T1" fmla="*/ 236 h 470"/>
              <a:gd name="T2" fmla="*/ 139 w 729"/>
              <a:gd name="T3" fmla="*/ 164 h 470"/>
              <a:gd name="T4" fmla="*/ 112 w 729"/>
              <a:gd name="T5" fmla="*/ 214 h 470"/>
              <a:gd name="T6" fmla="*/ 343 w 729"/>
              <a:gd name="T7" fmla="*/ 214 h 470"/>
              <a:gd name="T8" fmla="*/ 424 w 729"/>
              <a:gd name="T9" fmla="*/ 64 h 470"/>
              <a:gd name="T10" fmla="*/ 348 w 729"/>
              <a:gd name="T11" fmla="*/ 64 h 470"/>
              <a:gd name="T12" fmla="*/ 494 w 729"/>
              <a:gd name="T13" fmla="*/ 0 h 470"/>
              <a:gd name="T14" fmla="*/ 568 w 729"/>
              <a:gd name="T15" fmla="*/ 64 h 470"/>
              <a:gd name="T16" fmla="*/ 491 w 729"/>
              <a:gd name="T17" fmla="*/ 64 h 470"/>
              <a:gd name="T18" fmla="*/ 410 w 729"/>
              <a:gd name="T19" fmla="*/ 214 h 470"/>
              <a:gd name="T20" fmla="*/ 641 w 729"/>
              <a:gd name="T21" fmla="*/ 212 h 470"/>
              <a:gd name="T22" fmla="*/ 668 w 729"/>
              <a:gd name="T23" fmla="*/ 163 h 470"/>
              <a:gd name="T24" fmla="*/ 729 w 729"/>
              <a:gd name="T25" fmla="*/ 234 h 470"/>
              <a:gd name="T26" fmla="*/ 591 w 729"/>
              <a:gd name="T27" fmla="*/ 306 h 470"/>
              <a:gd name="T28" fmla="*/ 618 w 729"/>
              <a:gd name="T29" fmla="*/ 256 h 470"/>
              <a:gd name="T30" fmla="*/ 386 w 729"/>
              <a:gd name="T31" fmla="*/ 256 h 470"/>
              <a:gd name="T32" fmla="*/ 304 w 729"/>
              <a:gd name="T33" fmla="*/ 405 h 470"/>
              <a:gd name="T34" fmla="*/ 382 w 729"/>
              <a:gd name="T35" fmla="*/ 405 h 470"/>
              <a:gd name="T36" fmla="*/ 235 w 729"/>
              <a:gd name="T37" fmla="*/ 470 h 470"/>
              <a:gd name="T38" fmla="*/ 159 w 729"/>
              <a:gd name="T39" fmla="*/ 406 h 470"/>
              <a:gd name="T40" fmla="*/ 236 w 729"/>
              <a:gd name="T41" fmla="*/ 405 h 470"/>
              <a:gd name="T42" fmla="*/ 319 w 729"/>
              <a:gd name="T43" fmla="*/ 256 h 470"/>
              <a:gd name="T44" fmla="*/ 87 w 729"/>
              <a:gd name="T45" fmla="*/ 256 h 470"/>
              <a:gd name="T46" fmla="*/ 59 w 729"/>
              <a:gd name="T47" fmla="*/ 307 h 470"/>
              <a:gd name="T48" fmla="*/ 0 w 729"/>
              <a:gd name="T49" fmla="*/ 236 h 470"/>
              <a:gd name="T50" fmla="*/ 0 w 729"/>
              <a:gd name="T51" fmla="*/ 236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9" h="470">
                <a:moveTo>
                  <a:pt x="0" y="236"/>
                </a:moveTo>
                <a:lnTo>
                  <a:pt x="139" y="164"/>
                </a:lnTo>
                <a:lnTo>
                  <a:pt x="112" y="214"/>
                </a:lnTo>
                <a:lnTo>
                  <a:pt x="343" y="214"/>
                </a:lnTo>
                <a:lnTo>
                  <a:pt x="424" y="64"/>
                </a:lnTo>
                <a:lnTo>
                  <a:pt x="348" y="64"/>
                </a:lnTo>
                <a:lnTo>
                  <a:pt x="494" y="0"/>
                </a:lnTo>
                <a:lnTo>
                  <a:pt x="568" y="64"/>
                </a:lnTo>
                <a:lnTo>
                  <a:pt x="491" y="64"/>
                </a:lnTo>
                <a:lnTo>
                  <a:pt x="410" y="214"/>
                </a:lnTo>
                <a:lnTo>
                  <a:pt x="641" y="212"/>
                </a:lnTo>
                <a:lnTo>
                  <a:pt x="668" y="163"/>
                </a:lnTo>
                <a:lnTo>
                  <a:pt x="729" y="234"/>
                </a:lnTo>
                <a:lnTo>
                  <a:pt x="591" y="306"/>
                </a:lnTo>
                <a:lnTo>
                  <a:pt x="618" y="256"/>
                </a:lnTo>
                <a:lnTo>
                  <a:pt x="386" y="256"/>
                </a:lnTo>
                <a:lnTo>
                  <a:pt x="304" y="405"/>
                </a:lnTo>
                <a:lnTo>
                  <a:pt x="382" y="405"/>
                </a:lnTo>
                <a:lnTo>
                  <a:pt x="235" y="470"/>
                </a:lnTo>
                <a:lnTo>
                  <a:pt x="159" y="406"/>
                </a:lnTo>
                <a:lnTo>
                  <a:pt x="236" y="405"/>
                </a:lnTo>
                <a:lnTo>
                  <a:pt x="319" y="256"/>
                </a:lnTo>
                <a:lnTo>
                  <a:pt x="87" y="256"/>
                </a:lnTo>
                <a:lnTo>
                  <a:pt x="59" y="307"/>
                </a:lnTo>
                <a:lnTo>
                  <a:pt x="0" y="236"/>
                </a:lnTo>
                <a:lnTo>
                  <a:pt x="0" y="236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0" name="Freeform 35">
            <a:extLst>
              <a:ext uri="{FF2B5EF4-FFF2-40B4-BE49-F238E27FC236}">
                <a16:creationId xmlns:a16="http://schemas.microsoft.com/office/drawing/2014/main" id="{81830ED8-7CFF-EE70-FDB6-BEB2B962317A}"/>
              </a:ext>
            </a:extLst>
          </p:cNvPr>
          <p:cNvSpPr>
            <a:spLocks/>
          </p:cNvSpPr>
          <p:nvPr/>
        </p:nvSpPr>
        <p:spPr bwMode="auto">
          <a:xfrm>
            <a:off x="3765640" y="4212750"/>
            <a:ext cx="2615267" cy="1683802"/>
          </a:xfrm>
          <a:custGeom>
            <a:avLst/>
            <a:gdLst>
              <a:gd name="T0" fmla="*/ 0 w 730"/>
              <a:gd name="T1" fmla="*/ 235 h 470"/>
              <a:gd name="T2" fmla="*/ 84 w 730"/>
              <a:gd name="T3" fmla="*/ 187 h 470"/>
              <a:gd name="T4" fmla="*/ 61 w 730"/>
              <a:gd name="T5" fmla="*/ 228 h 470"/>
              <a:gd name="T6" fmla="*/ 357 w 730"/>
              <a:gd name="T7" fmla="*/ 227 h 470"/>
              <a:gd name="T8" fmla="*/ 462 w 730"/>
              <a:gd name="T9" fmla="*/ 37 h 470"/>
              <a:gd name="T10" fmla="*/ 399 w 730"/>
              <a:gd name="T11" fmla="*/ 37 h 470"/>
              <a:gd name="T12" fmla="*/ 494 w 730"/>
              <a:gd name="T13" fmla="*/ 0 h 470"/>
              <a:gd name="T14" fmla="*/ 550 w 730"/>
              <a:gd name="T15" fmla="*/ 37 h 470"/>
              <a:gd name="T16" fmla="*/ 486 w 730"/>
              <a:gd name="T17" fmla="*/ 37 h 470"/>
              <a:gd name="T18" fmla="*/ 381 w 730"/>
              <a:gd name="T19" fmla="*/ 227 h 470"/>
              <a:gd name="T20" fmla="*/ 677 w 730"/>
              <a:gd name="T21" fmla="*/ 227 h 470"/>
              <a:gd name="T22" fmla="*/ 699 w 730"/>
              <a:gd name="T23" fmla="*/ 186 h 470"/>
              <a:gd name="T24" fmla="*/ 730 w 730"/>
              <a:gd name="T25" fmla="*/ 234 h 470"/>
              <a:gd name="T26" fmla="*/ 647 w 730"/>
              <a:gd name="T27" fmla="*/ 284 h 470"/>
              <a:gd name="T28" fmla="*/ 669 w 730"/>
              <a:gd name="T29" fmla="*/ 243 h 470"/>
              <a:gd name="T30" fmla="*/ 373 w 730"/>
              <a:gd name="T31" fmla="*/ 243 h 470"/>
              <a:gd name="T32" fmla="*/ 268 w 730"/>
              <a:gd name="T33" fmla="*/ 433 h 470"/>
              <a:gd name="T34" fmla="*/ 332 w 730"/>
              <a:gd name="T35" fmla="*/ 433 h 470"/>
              <a:gd name="T36" fmla="*/ 236 w 730"/>
              <a:gd name="T37" fmla="*/ 470 h 470"/>
              <a:gd name="T38" fmla="*/ 179 w 730"/>
              <a:gd name="T39" fmla="*/ 433 h 470"/>
              <a:gd name="T40" fmla="*/ 243 w 730"/>
              <a:gd name="T41" fmla="*/ 433 h 470"/>
              <a:gd name="T42" fmla="*/ 348 w 730"/>
              <a:gd name="T43" fmla="*/ 243 h 470"/>
              <a:gd name="T44" fmla="*/ 53 w 730"/>
              <a:gd name="T45" fmla="*/ 244 h 470"/>
              <a:gd name="T46" fmla="*/ 30 w 730"/>
              <a:gd name="T47" fmla="*/ 285 h 470"/>
              <a:gd name="T48" fmla="*/ 0 w 730"/>
              <a:gd name="T49" fmla="*/ 235 h 470"/>
              <a:gd name="T50" fmla="*/ 0 w 730"/>
              <a:gd name="T51" fmla="*/ 235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30" h="470">
                <a:moveTo>
                  <a:pt x="0" y="235"/>
                </a:moveTo>
                <a:lnTo>
                  <a:pt x="84" y="187"/>
                </a:lnTo>
                <a:lnTo>
                  <a:pt x="61" y="228"/>
                </a:lnTo>
                <a:lnTo>
                  <a:pt x="357" y="227"/>
                </a:lnTo>
                <a:lnTo>
                  <a:pt x="462" y="37"/>
                </a:lnTo>
                <a:lnTo>
                  <a:pt x="399" y="37"/>
                </a:lnTo>
                <a:lnTo>
                  <a:pt x="494" y="0"/>
                </a:lnTo>
                <a:lnTo>
                  <a:pt x="550" y="37"/>
                </a:lnTo>
                <a:lnTo>
                  <a:pt x="486" y="37"/>
                </a:lnTo>
                <a:lnTo>
                  <a:pt x="381" y="227"/>
                </a:lnTo>
                <a:lnTo>
                  <a:pt x="677" y="227"/>
                </a:lnTo>
                <a:lnTo>
                  <a:pt x="699" y="186"/>
                </a:lnTo>
                <a:lnTo>
                  <a:pt x="730" y="234"/>
                </a:lnTo>
                <a:lnTo>
                  <a:pt x="647" y="284"/>
                </a:lnTo>
                <a:lnTo>
                  <a:pt x="669" y="243"/>
                </a:lnTo>
                <a:lnTo>
                  <a:pt x="373" y="243"/>
                </a:lnTo>
                <a:lnTo>
                  <a:pt x="268" y="433"/>
                </a:lnTo>
                <a:lnTo>
                  <a:pt x="332" y="433"/>
                </a:lnTo>
                <a:lnTo>
                  <a:pt x="236" y="470"/>
                </a:lnTo>
                <a:lnTo>
                  <a:pt x="179" y="433"/>
                </a:lnTo>
                <a:lnTo>
                  <a:pt x="243" y="433"/>
                </a:lnTo>
                <a:lnTo>
                  <a:pt x="348" y="243"/>
                </a:lnTo>
                <a:lnTo>
                  <a:pt x="53" y="244"/>
                </a:lnTo>
                <a:lnTo>
                  <a:pt x="30" y="285"/>
                </a:lnTo>
                <a:lnTo>
                  <a:pt x="0" y="235"/>
                </a:lnTo>
                <a:lnTo>
                  <a:pt x="0" y="235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2" name="Freeform 37">
            <a:extLst>
              <a:ext uri="{FF2B5EF4-FFF2-40B4-BE49-F238E27FC236}">
                <a16:creationId xmlns:a16="http://schemas.microsoft.com/office/drawing/2014/main" id="{6F06DCA8-2A2D-1D27-9E00-375B7C5450E1}"/>
              </a:ext>
            </a:extLst>
          </p:cNvPr>
          <p:cNvSpPr>
            <a:spLocks/>
          </p:cNvSpPr>
          <p:nvPr/>
        </p:nvSpPr>
        <p:spPr bwMode="auto">
          <a:xfrm>
            <a:off x="6839018" y="4211162"/>
            <a:ext cx="2611686" cy="1683803"/>
          </a:xfrm>
          <a:custGeom>
            <a:avLst/>
            <a:gdLst>
              <a:gd name="T0" fmla="*/ 0 w 729"/>
              <a:gd name="T1" fmla="*/ 235 h 470"/>
              <a:gd name="T2" fmla="*/ 71 w 729"/>
              <a:gd name="T3" fmla="*/ 209 h 470"/>
              <a:gd name="T4" fmla="*/ 57 w 729"/>
              <a:gd name="T5" fmla="*/ 233 h 470"/>
              <a:gd name="T6" fmla="*/ 362 w 729"/>
              <a:gd name="T7" fmla="*/ 232 h 470"/>
              <a:gd name="T8" fmla="*/ 470 w 729"/>
              <a:gd name="T9" fmla="*/ 37 h 470"/>
              <a:gd name="T10" fmla="*/ 433 w 729"/>
              <a:gd name="T11" fmla="*/ 37 h 470"/>
              <a:gd name="T12" fmla="*/ 494 w 729"/>
              <a:gd name="T13" fmla="*/ 0 h 470"/>
              <a:gd name="T14" fmla="*/ 513 w 729"/>
              <a:gd name="T15" fmla="*/ 37 h 470"/>
              <a:gd name="T16" fmla="*/ 478 w 729"/>
              <a:gd name="T17" fmla="*/ 37 h 470"/>
              <a:gd name="T18" fmla="*/ 370 w 729"/>
              <a:gd name="T19" fmla="*/ 232 h 470"/>
              <a:gd name="T20" fmla="*/ 674 w 729"/>
              <a:gd name="T21" fmla="*/ 232 h 470"/>
              <a:gd name="T22" fmla="*/ 686 w 729"/>
              <a:gd name="T23" fmla="*/ 208 h 470"/>
              <a:gd name="T24" fmla="*/ 729 w 729"/>
              <a:gd name="T25" fmla="*/ 234 h 470"/>
              <a:gd name="T26" fmla="*/ 658 w 729"/>
              <a:gd name="T27" fmla="*/ 262 h 470"/>
              <a:gd name="T28" fmla="*/ 670 w 729"/>
              <a:gd name="T29" fmla="*/ 237 h 470"/>
              <a:gd name="T30" fmla="*/ 367 w 729"/>
              <a:gd name="T31" fmla="*/ 237 h 470"/>
              <a:gd name="T32" fmla="*/ 259 w 729"/>
              <a:gd name="T33" fmla="*/ 433 h 470"/>
              <a:gd name="T34" fmla="*/ 296 w 729"/>
              <a:gd name="T35" fmla="*/ 433 h 470"/>
              <a:gd name="T36" fmla="*/ 235 w 729"/>
              <a:gd name="T37" fmla="*/ 470 h 470"/>
              <a:gd name="T38" fmla="*/ 214 w 729"/>
              <a:gd name="T39" fmla="*/ 433 h 470"/>
              <a:gd name="T40" fmla="*/ 251 w 729"/>
              <a:gd name="T41" fmla="*/ 433 h 470"/>
              <a:gd name="T42" fmla="*/ 359 w 729"/>
              <a:gd name="T43" fmla="*/ 237 h 470"/>
              <a:gd name="T44" fmla="*/ 54 w 729"/>
              <a:gd name="T45" fmla="*/ 239 h 470"/>
              <a:gd name="T46" fmla="*/ 42 w 729"/>
              <a:gd name="T47" fmla="*/ 262 h 470"/>
              <a:gd name="T48" fmla="*/ 0 w 729"/>
              <a:gd name="T49" fmla="*/ 235 h 470"/>
              <a:gd name="T50" fmla="*/ 0 w 729"/>
              <a:gd name="T51" fmla="*/ 235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9" h="470">
                <a:moveTo>
                  <a:pt x="0" y="235"/>
                </a:moveTo>
                <a:lnTo>
                  <a:pt x="71" y="209"/>
                </a:lnTo>
                <a:lnTo>
                  <a:pt x="57" y="233"/>
                </a:lnTo>
                <a:lnTo>
                  <a:pt x="362" y="232"/>
                </a:lnTo>
                <a:lnTo>
                  <a:pt x="470" y="37"/>
                </a:lnTo>
                <a:lnTo>
                  <a:pt x="433" y="37"/>
                </a:lnTo>
                <a:lnTo>
                  <a:pt x="494" y="0"/>
                </a:lnTo>
                <a:lnTo>
                  <a:pt x="513" y="37"/>
                </a:lnTo>
                <a:lnTo>
                  <a:pt x="478" y="37"/>
                </a:lnTo>
                <a:lnTo>
                  <a:pt x="370" y="232"/>
                </a:lnTo>
                <a:lnTo>
                  <a:pt x="674" y="232"/>
                </a:lnTo>
                <a:lnTo>
                  <a:pt x="686" y="208"/>
                </a:lnTo>
                <a:lnTo>
                  <a:pt x="729" y="234"/>
                </a:lnTo>
                <a:lnTo>
                  <a:pt x="658" y="262"/>
                </a:lnTo>
                <a:lnTo>
                  <a:pt x="670" y="237"/>
                </a:lnTo>
                <a:lnTo>
                  <a:pt x="367" y="237"/>
                </a:lnTo>
                <a:lnTo>
                  <a:pt x="259" y="433"/>
                </a:lnTo>
                <a:lnTo>
                  <a:pt x="296" y="433"/>
                </a:lnTo>
                <a:lnTo>
                  <a:pt x="235" y="470"/>
                </a:lnTo>
                <a:lnTo>
                  <a:pt x="214" y="433"/>
                </a:lnTo>
                <a:lnTo>
                  <a:pt x="251" y="433"/>
                </a:lnTo>
                <a:lnTo>
                  <a:pt x="359" y="237"/>
                </a:lnTo>
                <a:lnTo>
                  <a:pt x="54" y="239"/>
                </a:lnTo>
                <a:lnTo>
                  <a:pt x="42" y="262"/>
                </a:lnTo>
                <a:lnTo>
                  <a:pt x="0" y="235"/>
                </a:lnTo>
                <a:lnTo>
                  <a:pt x="0" y="235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4" name="Freeform 39">
            <a:extLst>
              <a:ext uri="{FF2B5EF4-FFF2-40B4-BE49-F238E27FC236}">
                <a16:creationId xmlns:a16="http://schemas.microsoft.com/office/drawing/2014/main" id="{50B3037A-17DF-E1AC-185D-BA6655A54AD7}"/>
              </a:ext>
            </a:extLst>
          </p:cNvPr>
          <p:cNvSpPr>
            <a:spLocks/>
          </p:cNvSpPr>
          <p:nvPr/>
        </p:nvSpPr>
        <p:spPr bwMode="auto">
          <a:xfrm>
            <a:off x="724943" y="4214337"/>
            <a:ext cx="2615267" cy="1683802"/>
          </a:xfrm>
          <a:custGeom>
            <a:avLst/>
            <a:gdLst>
              <a:gd name="T0" fmla="*/ 0 w 730"/>
              <a:gd name="T1" fmla="*/ 235 h 470"/>
              <a:gd name="T2" fmla="*/ 113 w 730"/>
              <a:gd name="T3" fmla="*/ 187 h 470"/>
              <a:gd name="T4" fmla="*/ 94 w 730"/>
              <a:gd name="T5" fmla="*/ 221 h 470"/>
              <a:gd name="T6" fmla="*/ 349 w 730"/>
              <a:gd name="T7" fmla="*/ 221 h 470"/>
              <a:gd name="T8" fmla="*/ 440 w 730"/>
              <a:gd name="T9" fmla="*/ 57 h 470"/>
              <a:gd name="T10" fmla="*/ 388 w 730"/>
              <a:gd name="T11" fmla="*/ 57 h 470"/>
              <a:gd name="T12" fmla="*/ 494 w 730"/>
              <a:gd name="T13" fmla="*/ 0 h 470"/>
              <a:gd name="T14" fmla="*/ 539 w 730"/>
              <a:gd name="T15" fmla="*/ 55 h 470"/>
              <a:gd name="T16" fmla="*/ 486 w 730"/>
              <a:gd name="T17" fmla="*/ 57 h 470"/>
              <a:gd name="T18" fmla="*/ 396 w 730"/>
              <a:gd name="T19" fmla="*/ 221 h 470"/>
              <a:gd name="T20" fmla="*/ 652 w 730"/>
              <a:gd name="T21" fmla="*/ 220 h 470"/>
              <a:gd name="T22" fmla="*/ 669 w 730"/>
              <a:gd name="T23" fmla="*/ 186 h 470"/>
              <a:gd name="T24" fmla="*/ 730 w 730"/>
              <a:gd name="T25" fmla="*/ 234 h 470"/>
              <a:gd name="T26" fmla="*/ 617 w 730"/>
              <a:gd name="T27" fmla="*/ 284 h 470"/>
              <a:gd name="T28" fmla="*/ 635 w 730"/>
              <a:gd name="T29" fmla="*/ 250 h 470"/>
              <a:gd name="T30" fmla="*/ 380 w 730"/>
              <a:gd name="T31" fmla="*/ 250 h 470"/>
              <a:gd name="T32" fmla="*/ 290 w 730"/>
              <a:gd name="T33" fmla="*/ 414 h 470"/>
              <a:gd name="T34" fmla="*/ 342 w 730"/>
              <a:gd name="T35" fmla="*/ 414 h 470"/>
              <a:gd name="T36" fmla="*/ 235 w 730"/>
              <a:gd name="T37" fmla="*/ 470 h 470"/>
              <a:gd name="T38" fmla="*/ 190 w 730"/>
              <a:gd name="T39" fmla="*/ 414 h 470"/>
              <a:gd name="T40" fmla="*/ 242 w 730"/>
              <a:gd name="T41" fmla="*/ 414 h 470"/>
              <a:gd name="T42" fmla="*/ 333 w 730"/>
              <a:gd name="T43" fmla="*/ 250 h 470"/>
              <a:gd name="T44" fmla="*/ 77 w 730"/>
              <a:gd name="T45" fmla="*/ 250 h 470"/>
              <a:gd name="T46" fmla="*/ 58 w 730"/>
              <a:gd name="T47" fmla="*/ 285 h 470"/>
              <a:gd name="T48" fmla="*/ 0 w 730"/>
              <a:gd name="T49" fmla="*/ 235 h 470"/>
              <a:gd name="T50" fmla="*/ 0 w 730"/>
              <a:gd name="T51" fmla="*/ 235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30" h="470">
                <a:moveTo>
                  <a:pt x="0" y="235"/>
                </a:moveTo>
                <a:lnTo>
                  <a:pt x="113" y="187"/>
                </a:lnTo>
                <a:lnTo>
                  <a:pt x="94" y="221"/>
                </a:lnTo>
                <a:lnTo>
                  <a:pt x="349" y="221"/>
                </a:lnTo>
                <a:lnTo>
                  <a:pt x="440" y="57"/>
                </a:lnTo>
                <a:lnTo>
                  <a:pt x="388" y="57"/>
                </a:lnTo>
                <a:lnTo>
                  <a:pt x="494" y="0"/>
                </a:lnTo>
                <a:lnTo>
                  <a:pt x="539" y="55"/>
                </a:lnTo>
                <a:lnTo>
                  <a:pt x="486" y="57"/>
                </a:lnTo>
                <a:lnTo>
                  <a:pt x="396" y="221"/>
                </a:lnTo>
                <a:lnTo>
                  <a:pt x="652" y="220"/>
                </a:lnTo>
                <a:lnTo>
                  <a:pt x="669" y="186"/>
                </a:lnTo>
                <a:lnTo>
                  <a:pt x="730" y="234"/>
                </a:lnTo>
                <a:lnTo>
                  <a:pt x="617" y="284"/>
                </a:lnTo>
                <a:lnTo>
                  <a:pt x="635" y="250"/>
                </a:lnTo>
                <a:lnTo>
                  <a:pt x="380" y="250"/>
                </a:lnTo>
                <a:lnTo>
                  <a:pt x="290" y="414"/>
                </a:lnTo>
                <a:lnTo>
                  <a:pt x="342" y="414"/>
                </a:lnTo>
                <a:lnTo>
                  <a:pt x="235" y="470"/>
                </a:lnTo>
                <a:lnTo>
                  <a:pt x="190" y="414"/>
                </a:lnTo>
                <a:lnTo>
                  <a:pt x="242" y="414"/>
                </a:lnTo>
                <a:lnTo>
                  <a:pt x="333" y="250"/>
                </a:lnTo>
                <a:lnTo>
                  <a:pt x="77" y="250"/>
                </a:lnTo>
                <a:lnTo>
                  <a:pt x="58" y="285"/>
                </a:lnTo>
                <a:lnTo>
                  <a:pt x="0" y="235"/>
                </a:lnTo>
                <a:lnTo>
                  <a:pt x="0" y="235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2430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7256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zu086_奥行きのある十字矢印</dc:title>
  <dc:subject>zu086_奥行きのある十字矢印</dc:subject>
  <dc:creator>ぱわぽすけ</dc:creator>
  <cp:revision>1</cp:revision>
  <dcterms:created xsi:type="dcterms:W3CDTF">2014-10-29T04:47:26Z</dcterms:created>
  <dcterms:modified xsi:type="dcterms:W3CDTF">2026-02-18T10:56:10Z</dcterms:modified>
  <cp:version>1</cp:version>
</cp:coreProperties>
</file>